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58" r:id="rId14"/>
    <p:sldId id="270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4E2A268-4A47-4F1A-B106-DDB42EDE2A9B}" type="datetimeFigureOut">
              <a:rPr lang="en-US"/>
              <a:pPr/>
              <a:t>5/21/2010</a:t>
            </a:fld>
            <a:endParaRPr lang="en-US"/>
          </a:p>
        </p:txBody>
      </p:sp>
      <p:sp>
        <p:nvSpPr>
          <p:cNvPr id="307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2719F2F-C4FA-42E3-B5C1-D68F94A278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65353-D642-4691-9056-41120D5D1035}" type="datetimeFigureOut">
              <a:rPr lang="en-US"/>
              <a:pPr>
                <a:defRPr/>
              </a:pPr>
              <a:t>5/21/2010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6B832-3486-47D9-8573-CA23DDA9B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D093D-6B91-4E1E-AE3C-48A52A71B85A}" type="datetimeFigureOut">
              <a:rPr lang="en-US"/>
              <a:pPr>
                <a:defRPr/>
              </a:pPr>
              <a:t>5/21/2010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71057-0D12-422B-B54E-6B95F88C3A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76E10-B098-484A-ABA7-84015860D11F}" type="datetimeFigureOut">
              <a:rPr lang="en-US"/>
              <a:pPr>
                <a:defRPr/>
              </a:pPr>
              <a:t>5/21/2010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0673C-0CFC-428F-AA95-A02A1C70B7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08167-5828-4BFF-B58B-85E046E05DDC}" type="datetimeFigureOut">
              <a:rPr lang="en-US"/>
              <a:pPr>
                <a:defRPr/>
              </a:pPr>
              <a:t>5/21/2010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EC936-F721-4EE9-BF33-20CC82FBE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97592-5277-46F1-8EA4-80B8FCE5E114}" type="datetimeFigureOut">
              <a:rPr lang="en-US"/>
              <a:pPr>
                <a:defRPr/>
              </a:pPr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2D75D-DFD5-4313-BD80-3222BF040B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A6FB3-217C-4700-8E04-4963EBDC5605}" type="datetimeFigureOut">
              <a:rPr lang="en-US"/>
              <a:pPr>
                <a:defRPr/>
              </a:pPr>
              <a:t>5/21/2010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483A7-7E39-4A9A-A65A-F376F711F8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A1F29-9575-4FDB-B5E4-156AACE916B7}" type="datetimeFigureOut">
              <a:rPr lang="en-US"/>
              <a:pPr>
                <a:defRPr/>
              </a:pPr>
              <a:t>5/21/2010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D5ECA-CCF9-487E-B280-659FE91AE1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C6F59-38A1-48AC-83B3-83F5A2D07ECA}" type="datetimeFigureOut">
              <a:rPr lang="en-US"/>
              <a:pPr>
                <a:defRPr/>
              </a:pPr>
              <a:t>5/21/2010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3DD1A-1D3C-4ECD-995A-CB4435634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3FF7B-B9D7-4F80-88F0-36FF58FDC2AF}" type="datetimeFigureOut">
              <a:rPr lang="en-US"/>
              <a:pPr>
                <a:defRPr/>
              </a:pPr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43D5E-2A30-41F1-BFF7-8327EBF4F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44F4E-1E49-4D15-95F5-3008B2F4F8DB}" type="datetimeFigureOut">
              <a:rPr lang="en-US"/>
              <a:pPr>
                <a:defRPr/>
              </a:pPr>
              <a:t>5/21/2010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AD89B-9562-4E46-AD5D-E9B5F42DE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2AF21-4A92-4236-A850-7394C86EC495}" type="datetimeFigureOut">
              <a:rPr lang="en-US"/>
              <a:pPr>
                <a:defRPr/>
              </a:pPr>
              <a:t>5/21/2010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ADC9D-CFE7-4D80-A6C4-252F755D8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EB7FF2-2B0F-4DB0-997E-2D29D49ADA4F}" type="datetimeFigureOut">
              <a:rPr lang="en-US"/>
              <a:pPr>
                <a:defRPr/>
              </a:pPr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426E98-AC91-4686-ABCA-75143C65D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6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88" r:id="rId9"/>
    <p:sldLayoutId id="2147483687" r:id="rId10"/>
    <p:sldLayoutId id="214748368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007D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history\drugs.wav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10.mp3" TargetMode="Externa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11.mp3" TargetMode="Externa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lalal2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history\whatiscounterculture.wav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history\hippies.wav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3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history\art.wav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history\fashion.wav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llalala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history\woodstock.wav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Z:\7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ubtitle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r>
              <a:rPr lang="en-US" smtClean="0"/>
              <a:t>By Kole Boe</a:t>
            </a:r>
          </a:p>
        </p:txBody>
      </p:sp>
      <p:sp>
        <p:nvSpPr>
          <p:cNvPr id="4" name="Rectangle 3"/>
          <p:cNvSpPr/>
          <p:nvPr/>
        </p:nvSpPr>
        <p:spPr>
          <a:xfrm>
            <a:off x="148588" y="1828800"/>
            <a:ext cx="8995412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cap="all" dirty="0">
                <a:ln w="15875" cap="rnd">
                  <a:solidFill>
                    <a:srgbClr val="FF0000"/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Cooper Black" pitchFamily="18" charset="0"/>
                <a:cs typeface="+mn-cs"/>
              </a:rPr>
              <a:t>Counterculture</a:t>
            </a:r>
            <a:endParaRPr lang="en-US" sz="6600" b="1" cap="all" dirty="0">
              <a:ln w="15875" cap="rnd">
                <a:solidFill>
                  <a:srgbClr val="FF0000"/>
                </a:solidFill>
              </a:ln>
              <a:solidFill>
                <a:schemeClr val="accent1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  <a:reflection blurRad="10000" stA="55000" endPos="48000" dist="500" dir="5400000" sy="-100000" algn="bl" rotWithShape="0"/>
              </a:effectLst>
              <a:latin typeface="Cooper Black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mtClean="0">
                <a:solidFill>
                  <a:schemeClr val="accent2"/>
                </a:solidFill>
              </a:rPr>
              <a:t>LSD and Marijuana were commonly used drugs to help explore the inner mind and achieve harmony.</a:t>
            </a:r>
          </a:p>
          <a:p>
            <a:pPr>
              <a:lnSpc>
                <a:spcPct val="90000"/>
              </a:lnSpc>
            </a:pPr>
            <a:r>
              <a:rPr lang="en-US" smtClean="0">
                <a:solidFill>
                  <a:schemeClr val="accent2"/>
                </a:solidFill>
              </a:rPr>
              <a:t>LSD was invented Timothy Leary.</a:t>
            </a:r>
          </a:p>
          <a:p>
            <a:pPr>
              <a:lnSpc>
                <a:spcPct val="90000"/>
              </a:lnSpc>
            </a:pPr>
            <a:r>
              <a:rPr lang="en-US" smtClean="0">
                <a:solidFill>
                  <a:schemeClr val="accent2"/>
                </a:solidFill>
              </a:rPr>
              <a:t>Believed to help achieve greater self-awareness and inner peace.</a:t>
            </a:r>
          </a:p>
          <a:p>
            <a:pPr>
              <a:lnSpc>
                <a:spcPct val="90000"/>
              </a:lnSpc>
            </a:pPr>
            <a:endParaRPr lang="en-US" smtClean="0">
              <a:solidFill>
                <a:schemeClr val="accent2"/>
              </a:solidFill>
            </a:endParaRPr>
          </a:p>
        </p:txBody>
      </p:sp>
      <p:pic>
        <p:nvPicPr>
          <p:cNvPr id="22531" name="Content Placeholder 4" descr="Timothy_Leary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495800" y="2057400"/>
            <a:ext cx="4427538" cy="3319463"/>
          </a:xfrm>
        </p:spPr>
      </p:pic>
      <p:pic>
        <p:nvPicPr>
          <p:cNvPr id="7" name="drugs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81000" y="38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2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Make Love, Not War</a:t>
            </a:r>
            <a:endParaRPr lang="en-US" dirty="0"/>
          </a:p>
        </p:txBody>
      </p:sp>
      <p:pic>
        <p:nvPicPr>
          <p:cNvPr id="5" name="10.mp3">
            <a:hlinkClick r:id="" action="ppaction://media"/>
          </p:cNvPr>
          <p:cNvPicPr>
            <a:picLocks noGrp="1" noRot="1" noChangeAspect="1"/>
          </p:cNvPicPr>
          <p:nvPr>
            <p:ph sz="half" idx="1"/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09600" y="457200"/>
            <a:ext cx="304800" cy="304800"/>
          </a:xfrm>
        </p:spPr>
      </p:pic>
      <p:sp>
        <p:nvSpPr>
          <p:cNvPr id="23555" name="Content Placeholder 5"/>
          <p:cNvSpPr>
            <a:spLocks noGrp="1"/>
          </p:cNvSpPr>
          <p:nvPr>
            <p:ph sz="half" idx="2"/>
          </p:nvPr>
        </p:nvSpPr>
        <p:spPr>
          <a:xfrm>
            <a:off x="457200" y="1524000"/>
            <a:ext cx="4038600" cy="4525963"/>
          </a:xfrm>
        </p:spPr>
        <p:txBody>
          <a:bodyPr/>
          <a:lstStyle/>
          <a:p>
            <a:r>
              <a:rPr lang="en-US" smtClean="0">
                <a:solidFill>
                  <a:schemeClr val="accent2"/>
                </a:solidFill>
              </a:rPr>
              <a:t>Many people protested the Vietnam War.</a:t>
            </a:r>
          </a:p>
          <a:p>
            <a:r>
              <a:rPr lang="en-US" smtClean="0">
                <a:solidFill>
                  <a:schemeClr val="accent2"/>
                </a:solidFill>
              </a:rPr>
              <a:t>War was believed to be unnecessary.</a:t>
            </a:r>
          </a:p>
          <a:p>
            <a:r>
              <a:rPr lang="en-US" smtClean="0">
                <a:solidFill>
                  <a:schemeClr val="accent2"/>
                </a:solidFill>
              </a:rPr>
              <a:t>Many protested society by leaving it.</a:t>
            </a:r>
          </a:p>
          <a:p>
            <a:r>
              <a:rPr lang="en-US" smtClean="0">
                <a:solidFill>
                  <a:schemeClr val="accent2"/>
                </a:solidFill>
              </a:rPr>
              <a:t>Counterculture became dangerous.</a:t>
            </a:r>
          </a:p>
        </p:txBody>
      </p:sp>
      <p:pic>
        <p:nvPicPr>
          <p:cNvPr id="23556" name="Picture 1028" descr="C:\Documents and Settings\boekol\Desktop\vietnam_protest_r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1447800"/>
            <a:ext cx="4267200" cy="325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Decline of Counterculture</a:t>
            </a:r>
            <a:endParaRPr lang="en-US" dirty="0"/>
          </a:p>
        </p:txBody>
      </p:sp>
      <p:sp>
        <p:nvSpPr>
          <p:cNvPr id="24578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600200"/>
            <a:ext cx="4038600" cy="4525963"/>
          </a:xfrm>
        </p:spPr>
        <p:txBody>
          <a:bodyPr/>
          <a:lstStyle/>
          <a:p>
            <a:r>
              <a:rPr lang="en-US" smtClean="0">
                <a:solidFill>
                  <a:schemeClr val="accent2"/>
                </a:solidFill>
              </a:rPr>
              <a:t>People gave away to violence and disillusionment.</a:t>
            </a:r>
          </a:p>
          <a:p>
            <a:r>
              <a:rPr lang="en-US" smtClean="0">
                <a:solidFill>
                  <a:schemeClr val="accent2"/>
                </a:solidFill>
              </a:rPr>
              <a:t>Communes became violent.</a:t>
            </a:r>
          </a:p>
          <a:p>
            <a:r>
              <a:rPr lang="en-US" smtClean="0">
                <a:solidFill>
                  <a:schemeClr val="accent2"/>
                </a:solidFill>
              </a:rPr>
              <a:t>People became homeless.</a:t>
            </a:r>
          </a:p>
          <a:p>
            <a:r>
              <a:rPr lang="en-US" smtClean="0">
                <a:solidFill>
                  <a:schemeClr val="accent2"/>
                </a:solidFill>
              </a:rPr>
              <a:t>Charles Manson murdered Sharon Tate.</a:t>
            </a:r>
          </a:p>
        </p:txBody>
      </p:sp>
      <p:pic>
        <p:nvPicPr>
          <p:cNvPr id="5" name="11.mp3">
            <a:hlinkClick r:id="" action="ppaction://media"/>
          </p:cNvPr>
          <p:cNvPicPr>
            <a:picLocks noGrp="1" noRot="1" noChangeAspect="1"/>
          </p:cNvPicPr>
          <p:nvPr>
            <p:ph sz="half" idx="1"/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81000" y="228600"/>
            <a:ext cx="304800" cy="304800"/>
          </a:xfrm>
        </p:spPr>
      </p:pic>
      <p:pic>
        <p:nvPicPr>
          <p:cNvPr id="24580" name="Picture 4" descr="C:\Documents and Settings\boekol\Desktop\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1143000"/>
            <a:ext cx="3990975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Counterculture Lives On!</a:t>
            </a:r>
            <a:endParaRPr lang="en-US" dirty="0"/>
          </a:p>
        </p:txBody>
      </p:sp>
      <p:sp>
        <p:nvSpPr>
          <p:cNvPr id="25602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2"/>
                </a:solidFill>
              </a:rPr>
              <a:t>It influenced America’s culture today.</a:t>
            </a:r>
          </a:p>
          <a:p>
            <a:r>
              <a:rPr lang="en-US" smtClean="0">
                <a:solidFill>
                  <a:schemeClr val="accent2"/>
                </a:solidFill>
              </a:rPr>
              <a:t>It changed the style of music forever.</a:t>
            </a:r>
          </a:p>
          <a:p>
            <a:r>
              <a:rPr lang="en-US" smtClean="0">
                <a:solidFill>
                  <a:schemeClr val="accent2"/>
                </a:solidFill>
              </a:rPr>
              <a:t>It will never be forgotten.</a:t>
            </a:r>
          </a:p>
          <a:p>
            <a:pPr>
              <a:buFont typeface="Wingdings 2" pitchFamily="18" charset="2"/>
              <a:buNone/>
            </a:pPr>
            <a:endParaRPr lang="en-US" smtClean="0">
              <a:solidFill>
                <a:schemeClr val="accent2"/>
              </a:solidFill>
            </a:endParaRPr>
          </a:p>
        </p:txBody>
      </p:sp>
      <p:pic>
        <p:nvPicPr>
          <p:cNvPr id="25605" name="Picture 5" descr="C:\Documents and Settings\boekol\Desktop\cx.jpg"/>
          <p:cNvPicPr>
            <a:picLocks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919663" y="1600200"/>
            <a:ext cx="3494087" cy="4525963"/>
          </a:xfrm>
        </p:spPr>
      </p:pic>
      <p:pic>
        <p:nvPicPr>
          <p:cNvPr id="25606" name="lalal2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57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64" fill="hold"/>
                                        <p:tgtEl>
                                          <p:spTgt spid="256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0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71800" y="2743200"/>
            <a:ext cx="285847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The End</a:t>
            </a:r>
            <a:endParaRPr lang="en-US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What is Counterculture?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A culture with values or lifestyles in opposition to those of the established culture.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An era of time in the 1960’s and 1970’s where people questioned America’s materialism and cultural and political norms. 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Content Placeholder 6" descr="hippies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8200" y="2057400"/>
            <a:ext cx="4400550" cy="3336925"/>
          </a:xfrm>
        </p:spPr>
      </p:pic>
      <p:pic>
        <p:nvPicPr>
          <p:cNvPr id="7" name="whatiscounterculture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09600" y="38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Hippies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2"/>
                </a:solidFill>
              </a:rPr>
              <a:t>Lived in the Age of Aquarius</a:t>
            </a:r>
          </a:p>
          <a:p>
            <a:r>
              <a:rPr lang="en-US" smtClean="0">
                <a:solidFill>
                  <a:schemeClr val="accent2"/>
                </a:solidFill>
              </a:rPr>
              <a:t>Had long hair, wore colorful clothes, and lived in communes.</a:t>
            </a:r>
          </a:p>
          <a:p>
            <a:r>
              <a:rPr lang="en-US" smtClean="0">
                <a:solidFill>
                  <a:schemeClr val="accent2"/>
                </a:solidFill>
              </a:rPr>
              <a:t>They used drugs for greater self-awareness and inner peace.</a:t>
            </a:r>
          </a:p>
          <a:p>
            <a:r>
              <a:rPr lang="en-US" smtClean="0">
                <a:solidFill>
                  <a:schemeClr val="accent2"/>
                </a:solidFill>
              </a:rPr>
              <a:t>Held protest and did not believe in war.</a:t>
            </a:r>
          </a:p>
        </p:txBody>
      </p:sp>
      <p:pic>
        <p:nvPicPr>
          <p:cNvPr id="15363" name="Content Placeholder 4" descr="hippies-1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8200" y="1789113"/>
            <a:ext cx="4038600" cy="4148137"/>
          </a:xfrm>
        </p:spPr>
      </p:pic>
      <p:pic>
        <p:nvPicPr>
          <p:cNvPr id="7" name="hippies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62000" y="533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43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Beliefs </a:t>
            </a:r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2"/>
                </a:solidFill>
              </a:rPr>
              <a:t>Life should be lived in peace, love, and harmony.</a:t>
            </a:r>
          </a:p>
          <a:p>
            <a:r>
              <a:rPr lang="en-US" smtClean="0">
                <a:solidFill>
                  <a:schemeClr val="accent2"/>
                </a:solidFill>
              </a:rPr>
              <a:t>American Society had grown hollow.</a:t>
            </a:r>
          </a:p>
          <a:p>
            <a:r>
              <a:rPr lang="en-US" smtClean="0">
                <a:solidFill>
                  <a:schemeClr val="accent2"/>
                </a:solidFill>
              </a:rPr>
              <a:t>Rebellion against the government.</a:t>
            </a:r>
          </a:p>
          <a:p>
            <a:r>
              <a:rPr lang="en-US" smtClean="0">
                <a:solidFill>
                  <a:schemeClr val="accent2"/>
                </a:solidFill>
              </a:rPr>
              <a:t>Practiced Zen Buddhism.</a:t>
            </a:r>
          </a:p>
        </p:txBody>
      </p:sp>
      <p:pic>
        <p:nvPicPr>
          <p:cNvPr id="16387" name="Content Placeholder 4" descr="peace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291138" y="1919288"/>
            <a:ext cx="2752725" cy="3886200"/>
          </a:xfrm>
        </p:spPr>
      </p:pic>
      <p:pic>
        <p:nvPicPr>
          <p:cNvPr id="6" name="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533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3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Art</a:t>
            </a:r>
            <a:endParaRPr lang="en-US" dirty="0"/>
          </a:p>
        </p:txBody>
      </p:sp>
      <p:sp>
        <p:nvSpPr>
          <p:cNvPr id="17410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2"/>
                </a:solidFill>
              </a:rPr>
              <a:t>Discovery of “Pop” art.</a:t>
            </a:r>
          </a:p>
          <a:p>
            <a:r>
              <a:rPr lang="en-US" smtClean="0">
                <a:solidFill>
                  <a:schemeClr val="accent2"/>
                </a:solidFill>
              </a:rPr>
              <a:t>Andy Warhol was the most popular counterculture artist.</a:t>
            </a:r>
          </a:p>
          <a:p>
            <a:r>
              <a:rPr lang="en-US" smtClean="0">
                <a:solidFill>
                  <a:schemeClr val="accent2"/>
                </a:solidFill>
              </a:rPr>
              <a:t>Usually very colorful and full of culture.</a:t>
            </a:r>
          </a:p>
          <a:p>
            <a:r>
              <a:rPr lang="en-US" smtClean="0">
                <a:solidFill>
                  <a:schemeClr val="accent2"/>
                </a:solidFill>
              </a:rPr>
              <a:t>Left a lasting imprint of American culture.</a:t>
            </a:r>
          </a:p>
        </p:txBody>
      </p:sp>
      <p:pic>
        <p:nvPicPr>
          <p:cNvPr id="17411" name="Content Placeholder 4" descr="Warhol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8200" y="1835150"/>
            <a:ext cx="4038600" cy="4056063"/>
          </a:xfrm>
        </p:spPr>
      </p:pic>
      <p:pic>
        <p:nvPicPr>
          <p:cNvPr id="7" name="ar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09600" y="45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1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Fashion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2"/>
                </a:solidFill>
              </a:rPr>
              <a:t>People grew longer hair.</a:t>
            </a:r>
          </a:p>
          <a:p>
            <a:r>
              <a:rPr lang="en-US" smtClean="0">
                <a:solidFill>
                  <a:schemeClr val="accent2"/>
                </a:solidFill>
              </a:rPr>
              <a:t>Men had beards and mustaches.</a:t>
            </a:r>
          </a:p>
          <a:p>
            <a:r>
              <a:rPr lang="en-US" smtClean="0">
                <a:solidFill>
                  <a:schemeClr val="accent2"/>
                </a:solidFill>
              </a:rPr>
              <a:t>Women dressed for color and comfort.</a:t>
            </a:r>
          </a:p>
          <a:p>
            <a:r>
              <a:rPr lang="en-US" smtClean="0">
                <a:solidFill>
                  <a:schemeClr val="accent2"/>
                </a:solidFill>
              </a:rPr>
              <a:t>Natural and peaceful.</a:t>
            </a:r>
          </a:p>
        </p:txBody>
      </p:sp>
      <p:pic>
        <p:nvPicPr>
          <p:cNvPr id="18435" name="Content Placeholder 4" descr="656.gif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724400" y="1676400"/>
            <a:ext cx="3362325" cy="3994150"/>
          </a:xfrm>
        </p:spPr>
      </p:pic>
      <p:pic>
        <p:nvPicPr>
          <p:cNvPr id="7" name="fashio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09600" y="457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96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19458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2"/>
                </a:solidFill>
              </a:rPr>
              <a:t>Brought out the rise of Rock music.</a:t>
            </a:r>
          </a:p>
          <a:p>
            <a:r>
              <a:rPr lang="en-US" smtClean="0">
                <a:solidFill>
                  <a:schemeClr val="accent2"/>
                </a:solidFill>
              </a:rPr>
              <a:t>Allowed teenagers a voice of rebellion and protest.</a:t>
            </a:r>
          </a:p>
          <a:p>
            <a:r>
              <a:rPr lang="en-US" smtClean="0">
                <a:solidFill>
                  <a:schemeClr val="accent2"/>
                </a:solidFill>
              </a:rPr>
              <a:t>The Beatles were the most famous rock band of the time.</a:t>
            </a:r>
          </a:p>
        </p:txBody>
      </p:sp>
      <p:pic>
        <p:nvPicPr>
          <p:cNvPr id="19459" name="Content Placeholder 4" descr="ledzeppelin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8200" y="1689100"/>
            <a:ext cx="4038600" cy="4348163"/>
          </a:xfrm>
        </p:spPr>
      </p:pic>
      <p:pic>
        <p:nvPicPr>
          <p:cNvPr id="19460" name="llalal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810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34" fill="hold"/>
                                        <p:tgtEl>
                                          <p:spTgt spid="19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Woodstock Music and Art Fair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smtClean="0">
                <a:solidFill>
                  <a:schemeClr val="accent2"/>
                </a:solidFill>
              </a:rPr>
              <a:t>The most famous event of rock history!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solidFill>
                  <a:schemeClr val="accent2"/>
                </a:solidFill>
              </a:rPr>
              <a:t>Had an attendance of about 500,000 people.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solidFill>
                  <a:schemeClr val="accent2"/>
                </a:solidFill>
              </a:rPr>
              <a:t>Located on a 600 acre farm in Bethel, New York.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solidFill>
                  <a:schemeClr val="accent2"/>
                </a:solidFill>
              </a:rPr>
              <a:t>Had 32 music performances.</a:t>
            </a:r>
          </a:p>
          <a:p>
            <a:pPr>
              <a:lnSpc>
                <a:spcPct val="80000"/>
              </a:lnSpc>
            </a:pPr>
            <a:r>
              <a:rPr lang="en-US" sz="2400" smtClean="0">
                <a:solidFill>
                  <a:schemeClr val="accent2"/>
                </a:solidFill>
              </a:rPr>
              <a:t>Gave people nearly three days and night of non-stop peace, love, and rock and roll.</a:t>
            </a:r>
          </a:p>
          <a:p>
            <a:pPr>
              <a:lnSpc>
                <a:spcPct val="80000"/>
              </a:lnSpc>
            </a:pPr>
            <a:endParaRPr lang="en-US" sz="2400" smtClean="0">
              <a:solidFill>
                <a:schemeClr val="accent2"/>
              </a:solidFill>
            </a:endParaRPr>
          </a:p>
        </p:txBody>
      </p:sp>
      <p:pic>
        <p:nvPicPr>
          <p:cNvPr id="20483" name="Content Placeholder 4" descr="woodstock-photos-3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8200" y="1143000"/>
            <a:ext cx="3679825" cy="5519738"/>
          </a:xfrm>
        </p:spPr>
      </p:pic>
      <p:pic>
        <p:nvPicPr>
          <p:cNvPr id="8" name="woodstock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81000" y="228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2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Beatles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smtClean="0">
                <a:solidFill>
                  <a:schemeClr val="accent2"/>
                </a:solidFill>
              </a:rPr>
              <a:t>The most Famous rock band of the Age of Aquarius.</a:t>
            </a:r>
          </a:p>
          <a:p>
            <a:r>
              <a:rPr lang="en-US" sz="2400" smtClean="0">
                <a:solidFill>
                  <a:schemeClr val="accent2"/>
                </a:solidFill>
              </a:rPr>
              <a:t>Consisted of John Lennon, Paul McCartney, Ringo Star, and George Harrison.</a:t>
            </a:r>
          </a:p>
          <a:p>
            <a:r>
              <a:rPr lang="en-US" sz="2400" smtClean="0">
                <a:solidFill>
                  <a:schemeClr val="accent2"/>
                </a:solidFill>
              </a:rPr>
              <a:t>Influenced hippies and the counterculture movement.</a:t>
            </a:r>
          </a:p>
        </p:txBody>
      </p:sp>
      <p:pic>
        <p:nvPicPr>
          <p:cNvPr id="21507" name="Content Placeholder 4" descr="the-beatles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419600" y="1752600"/>
            <a:ext cx="3843338" cy="3843338"/>
          </a:xfrm>
        </p:spPr>
      </p:pic>
      <p:pic>
        <p:nvPicPr>
          <p:cNvPr id="7" name="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609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6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kole">
      <a:dk1>
        <a:srgbClr val="660066"/>
      </a:dk1>
      <a:lt1>
        <a:srgbClr val="008000"/>
      </a:lt1>
      <a:dk2>
        <a:srgbClr val="0000FF"/>
      </a:dk2>
      <a:lt2>
        <a:srgbClr val="FFFF66"/>
      </a:lt2>
      <a:accent1>
        <a:srgbClr val="FFFF00"/>
      </a:accent1>
      <a:accent2>
        <a:srgbClr val="30E505"/>
      </a:accent2>
      <a:accent3>
        <a:srgbClr val="00B0F0"/>
      </a:accent3>
      <a:accent4>
        <a:srgbClr val="FF0000"/>
      </a:accent4>
      <a:accent5>
        <a:srgbClr val="F513DA"/>
      </a:accent5>
      <a:accent6>
        <a:srgbClr val="D05A02"/>
      </a:accent6>
      <a:hlink>
        <a:srgbClr val="C2C1C5"/>
      </a:hlink>
      <a:folHlink>
        <a:srgbClr val="FFFF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403</Words>
  <Application>Microsoft Office PowerPoint</Application>
  <PresentationFormat>On-screen Show (4:3)</PresentationFormat>
  <Paragraphs>58</Paragraphs>
  <Slides>14</Slides>
  <Notes>14</Notes>
  <HiddenSlides>0</HiddenSlides>
  <MMClips>12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Book Antiqua</vt:lpstr>
      <vt:lpstr>Arial</vt:lpstr>
      <vt:lpstr>Lucida Sans</vt:lpstr>
      <vt:lpstr>Wingdings 2</vt:lpstr>
      <vt:lpstr>Wingdings</vt:lpstr>
      <vt:lpstr>Wingdings 3</vt:lpstr>
      <vt:lpstr>Calibri</vt:lpstr>
      <vt:lpstr>Times New Roman</vt:lpstr>
      <vt:lpstr>Apex</vt:lpstr>
      <vt:lpstr>Slide 1</vt:lpstr>
      <vt:lpstr>What is Counterculture?</vt:lpstr>
      <vt:lpstr>Hippies</vt:lpstr>
      <vt:lpstr>Beliefs </vt:lpstr>
      <vt:lpstr>Art</vt:lpstr>
      <vt:lpstr>Fashion</vt:lpstr>
      <vt:lpstr>Music</vt:lpstr>
      <vt:lpstr>Woodstock Music and Art Fair</vt:lpstr>
      <vt:lpstr>The Beatles</vt:lpstr>
      <vt:lpstr>Drugs</vt:lpstr>
      <vt:lpstr>Make Love, Not War</vt:lpstr>
      <vt:lpstr>The Decline of Counterculture</vt:lpstr>
      <vt:lpstr>Counterculture Lives On!</vt:lpstr>
      <vt:lpstr>Slide 14</vt:lpstr>
    </vt:vector>
  </TitlesOfParts>
  <Company>Richland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asdfg</dc:creator>
  <cp:lastModifiedBy>Richland School District</cp:lastModifiedBy>
  <cp:revision>15</cp:revision>
  <dcterms:created xsi:type="dcterms:W3CDTF">2010-05-14T16:18:18Z</dcterms:created>
  <dcterms:modified xsi:type="dcterms:W3CDTF">2010-05-21T20:27:06Z</dcterms:modified>
</cp:coreProperties>
</file>